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C768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37F67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537F67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8728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avy pink and orange architecture against a blue sky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the corner of a modern building under a clear blue sky"/>
          <p:cNvSpPr/>
          <p:nvPr>
            <p:ph type="pic" sz="quarter" idx="22"/>
          </p:nvPr>
        </p:nvSpPr>
        <p:spPr>
          <a:xfrm>
            <a:off x="146177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-angle view of a stone bridge under a partly cloudy sky"/>
          <p:cNvSpPr/>
          <p:nvPr>
            <p:ph type="pic" sz="quarter" idx="23"/>
          </p:nvPr>
        </p:nvSpPr>
        <p:spPr>
          <a:xfrm>
            <a:off x="61386" y="3632200"/>
            <a:ext cx="9690101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a modern, metal building"/>
          <p:cNvSpPr/>
          <p:nvPr>
            <p:ph type="pic" idx="21"/>
          </p:nvPr>
        </p:nvSpPr>
        <p:spPr>
          <a:xfrm>
            <a:off x="-38100" y="-1295400"/>
            <a:ext cx="24447500" cy="162955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ometric grey stone architecture"/>
          <p:cNvSpPr/>
          <p:nvPr>
            <p:ph type="pic" idx="21"/>
          </p:nvPr>
        </p:nvSpPr>
        <p:spPr>
          <a:xfrm>
            <a:off x="0" y="-4381500"/>
            <a:ext cx="24384001" cy="1828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eometric grey stone architecture"/>
          <p:cNvSpPr/>
          <p:nvPr>
            <p:ph type="pic" idx="21"/>
          </p:nvPr>
        </p:nvSpPr>
        <p:spPr>
          <a:xfrm>
            <a:off x="5707496" y="-660400"/>
            <a:ext cx="20053301" cy="150420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Angular stone architecture in light and shadow"/>
          <p:cNvSpPr/>
          <p:nvPr>
            <p:ph type="pic" idx="22"/>
          </p:nvPr>
        </p:nvSpPr>
        <p:spPr>
          <a:xfrm>
            <a:off x="12382500" y="0"/>
            <a:ext cx="219456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B60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500" y="12458699"/>
            <a:ext cx="388620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itin Nara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Nitin Narang </a:t>
            </a:r>
          </a:p>
        </p:txBody>
      </p:sp>
      <p:sp>
        <p:nvSpPr>
          <p:cNvPr id="172" name="Flutter Bridge Cours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Flutter Bridge Course</a:t>
            </a:r>
          </a:p>
        </p:txBody>
      </p:sp>
      <p:sp>
        <p:nvSpPr>
          <p:cNvPr id="173" name="Dar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creenshot 2025-01-04 at 5.23.48 AM.png" descr="Screenshot 2025-01-04 at 5.23.48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651" r="0" b="12041"/>
          <a:stretch>
            <a:fillRect/>
          </a:stretch>
        </p:blipFill>
        <p:spPr>
          <a:xfrm>
            <a:off x="694531" y="927893"/>
            <a:ext cx="22995117" cy="11860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shot 2025-01-04 at 5.24.11 AM.png" descr="Screenshot 2025-01-04 at 5.24.11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29"/>
            <a:ext cx="22681233" cy="12758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25-01-04 at 5.24.40 AM.png" descr="Screenshot 2025-01-04 at 5.24.40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0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shot 2025-01-04 at 5.25.57 AM.png" descr="Screenshot 2025-01-04 at 5.25.57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0"/>
            <a:ext cx="22681234" cy="12758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shot 2025-01-04 at 5.26.48 AM.png" descr="Screenshot 2025-01-04 at 5.26.48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1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shot 2025-01-04 at 5.27.13 AM.png" descr="Screenshot 2025-01-04 at 5.27.13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1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25-01-04 at 5.27.48 AM.png" descr="Screenshot 2025-01-04 at 5.27.48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2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creenshot 2025-01-04 at 5.28.44 AM.png" descr="Screenshot 2025-01-04 at 5.28.44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2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shot 2025-01-04 at 5.29.14 AM.png" descr="Screenshot 2025-01-04 at 5.29.14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3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shot 2025-01-04 at 5.29.27 AM.png" descr="Screenshot 2025-01-04 at 5.29.27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3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shot 2025-01-03 at 4.55.29 PM.png" descr="Screenshot 2025-01-03 at 4.55.29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02" t="0" r="1435" b="0"/>
          <a:stretch>
            <a:fillRect/>
          </a:stretch>
        </p:blipFill>
        <p:spPr>
          <a:xfrm>
            <a:off x="1075332" y="604837"/>
            <a:ext cx="22233516" cy="12506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shot 2025-01-04 at 5.32.39 AM.png" descr="Screenshot 2025-01-04 at 5.32.39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4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creenshot 2025-01-04 at 5.33.24 AM.png" descr="Screenshot 2025-01-04 at 5.33.24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753" r="0" b="6753"/>
          <a:stretch>
            <a:fillRect/>
          </a:stretch>
        </p:blipFill>
        <p:spPr>
          <a:xfrm>
            <a:off x="851296" y="478834"/>
            <a:ext cx="22681234" cy="12758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creenshot 2025-01-04 at 5.33.36 AM.png" descr="Screenshot 2025-01-04 at 5.33.36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408" r="0" b="12136"/>
          <a:stretch>
            <a:fillRect/>
          </a:stretch>
        </p:blipFill>
        <p:spPr>
          <a:xfrm>
            <a:off x="851297" y="792017"/>
            <a:ext cx="22681234" cy="11720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creenshot 2025-01-04 at 5.33.42 AM.png" descr="Screenshot 2025-01-04 at 5.33.42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0272" r="0" b="11961"/>
          <a:stretch>
            <a:fillRect/>
          </a:stretch>
        </p:blipFill>
        <p:spPr>
          <a:xfrm>
            <a:off x="851296" y="1122560"/>
            <a:ext cx="22681236" cy="11470927"/>
          </a:xfrm>
          <a:prstGeom prst="rect">
            <a:avLst/>
          </a:prstGeom>
        </p:spPr>
      </p:pic>
      <p:pic>
        <p:nvPicPr>
          <p:cNvPr id="218" name="Screenshot 2025-01-04 at 5.33.42 AM.png" descr="Screenshot 2025-01-04 at 5.33.42 AM.png"/>
          <p:cNvPicPr>
            <a:picLocks noChangeAspect="1"/>
          </p:cNvPicPr>
          <p:nvPr/>
        </p:nvPicPr>
        <p:blipFill>
          <a:blip r:embed="rId2">
            <a:extLst/>
          </a:blip>
          <a:srcRect l="0" t="10272" r="0" b="11961"/>
          <a:stretch>
            <a:fillRect/>
          </a:stretch>
        </p:blipFill>
        <p:spPr>
          <a:xfrm>
            <a:off x="978296" y="1249560"/>
            <a:ext cx="22681235" cy="1147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shot 2025-01-04 at 5.33.42 AM.png" descr="Screenshot 2025-01-04 at 5.33.42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0272" r="0" b="11961"/>
          <a:stretch>
            <a:fillRect/>
          </a:stretch>
        </p:blipFill>
        <p:spPr>
          <a:xfrm>
            <a:off x="851296" y="1122560"/>
            <a:ext cx="22681235" cy="11470927"/>
          </a:xfrm>
          <a:prstGeom prst="rect">
            <a:avLst/>
          </a:prstGeom>
        </p:spPr>
      </p:pic>
      <p:pic>
        <p:nvPicPr>
          <p:cNvPr id="221" name="Screenshot 2025-01-04 at 5.33.56 AM.png" descr="Screenshot 2025-01-04 at 5.33.56 AM.png"/>
          <p:cNvPicPr>
            <a:picLocks noChangeAspect="1"/>
          </p:cNvPicPr>
          <p:nvPr/>
        </p:nvPicPr>
        <p:blipFill>
          <a:blip r:embed="rId3">
            <a:extLst/>
          </a:blip>
          <a:srcRect l="0" t="11116" r="0" b="11116"/>
          <a:stretch>
            <a:fillRect/>
          </a:stretch>
        </p:blipFill>
        <p:spPr>
          <a:xfrm>
            <a:off x="978296" y="1249560"/>
            <a:ext cx="22681235" cy="1147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shot 2025-01-04 at 5.33.42 AM.png" descr="Screenshot 2025-01-04 at 5.33.42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0272" r="0" b="11961"/>
          <a:stretch>
            <a:fillRect/>
          </a:stretch>
        </p:blipFill>
        <p:spPr>
          <a:xfrm>
            <a:off x="851296" y="1122560"/>
            <a:ext cx="22681235" cy="11470927"/>
          </a:xfrm>
          <a:prstGeom prst="rect">
            <a:avLst/>
          </a:prstGeom>
        </p:spPr>
      </p:pic>
      <p:pic>
        <p:nvPicPr>
          <p:cNvPr id="224" name="Screenshot 2025-01-04 at 5.34.19 AM.png" descr="Screenshot 2025-01-04 at 5.34.19 AM.png"/>
          <p:cNvPicPr>
            <a:picLocks noChangeAspect="1"/>
          </p:cNvPicPr>
          <p:nvPr/>
        </p:nvPicPr>
        <p:blipFill>
          <a:blip r:embed="rId3">
            <a:extLst/>
          </a:blip>
          <a:srcRect l="0" t="11116" r="0" b="11116"/>
          <a:stretch>
            <a:fillRect/>
          </a:stretch>
        </p:blipFill>
        <p:spPr>
          <a:xfrm>
            <a:off x="978296" y="1249560"/>
            <a:ext cx="22681235" cy="1147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creenshot 2025-01-04 at 5.33.42 AM.png" descr="Screenshot 2025-01-04 at 5.33.42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0272" r="0" b="11961"/>
          <a:stretch>
            <a:fillRect/>
          </a:stretch>
        </p:blipFill>
        <p:spPr>
          <a:xfrm>
            <a:off x="851296" y="1122560"/>
            <a:ext cx="22681235" cy="11470927"/>
          </a:xfrm>
          <a:prstGeom prst="rect">
            <a:avLst/>
          </a:prstGeom>
        </p:spPr>
      </p:pic>
      <p:pic>
        <p:nvPicPr>
          <p:cNvPr id="227" name="Screenshot 2025-01-04 at 5.34.47 AM.png" descr="Screenshot 2025-01-04 at 5.34.47 AM.png"/>
          <p:cNvPicPr>
            <a:picLocks noChangeAspect="1"/>
          </p:cNvPicPr>
          <p:nvPr/>
        </p:nvPicPr>
        <p:blipFill>
          <a:blip r:embed="rId3">
            <a:extLst/>
          </a:blip>
          <a:srcRect l="0" t="11116" r="0" b="11116"/>
          <a:stretch>
            <a:fillRect/>
          </a:stretch>
        </p:blipFill>
        <p:spPr>
          <a:xfrm>
            <a:off x="978296" y="1249560"/>
            <a:ext cx="22681235" cy="1147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shot 2025-01-04 at 5.35.03 AM.png" descr="Screenshot 2025-01-04 at 5.35.03 AM.png"/>
          <p:cNvPicPr>
            <a:picLocks noChangeAspect="1"/>
          </p:cNvPicPr>
          <p:nvPr/>
        </p:nvPicPr>
        <p:blipFill>
          <a:blip r:embed="rId2">
            <a:extLst/>
          </a:blip>
          <a:srcRect l="0" t="11116" r="0" b="8334"/>
          <a:stretch>
            <a:fillRect/>
          </a:stretch>
        </p:blipFill>
        <p:spPr>
          <a:xfrm>
            <a:off x="851297" y="743000"/>
            <a:ext cx="22681235" cy="11881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shot 2025-01-04 at 5.35.26 AM.png" descr="Screenshot 2025-01-04 at 5.35.26 AM.png"/>
          <p:cNvPicPr>
            <a:picLocks noChangeAspect="1"/>
          </p:cNvPicPr>
          <p:nvPr/>
        </p:nvPicPr>
        <p:blipFill>
          <a:blip r:embed="rId2">
            <a:extLst/>
          </a:blip>
          <a:srcRect l="0" t="9725" r="0" b="11915"/>
          <a:stretch>
            <a:fillRect/>
          </a:stretch>
        </p:blipFill>
        <p:spPr>
          <a:xfrm>
            <a:off x="851296" y="1078904"/>
            <a:ext cx="22681235" cy="11558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shot 2025-01-04 at 5.36.03 AM.png" descr="Screenshot 2025-01-04 at 5.36.03 AM.png"/>
          <p:cNvPicPr>
            <a:picLocks noChangeAspect="1"/>
          </p:cNvPicPr>
          <p:nvPr/>
        </p:nvPicPr>
        <p:blipFill>
          <a:blip r:embed="rId2">
            <a:extLst/>
          </a:blip>
          <a:srcRect l="0" t="10820" r="0" b="10820"/>
          <a:stretch>
            <a:fillRect/>
          </a:stretch>
        </p:blipFill>
        <p:spPr>
          <a:xfrm>
            <a:off x="851296" y="1078904"/>
            <a:ext cx="22681235" cy="11558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5-01-03 at 5.12.29 PM.png" descr="Screenshot 2025-01-03 at 5.12.29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03" t="0" r="603" b="0"/>
          <a:stretch>
            <a:fillRect/>
          </a:stretch>
        </p:blipFill>
        <p:spPr>
          <a:xfrm>
            <a:off x="398859" y="224234"/>
            <a:ext cx="23586423" cy="1326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shot 2025-01-04 at 5.36.19 AM.png" descr="Screenshot 2025-01-04 at 5.36.19 AM.png"/>
          <p:cNvPicPr>
            <a:picLocks noChangeAspect="1"/>
          </p:cNvPicPr>
          <p:nvPr/>
        </p:nvPicPr>
        <p:blipFill>
          <a:blip r:embed="rId2">
            <a:extLst/>
          </a:blip>
          <a:srcRect l="0" t="10820" r="0" b="8845"/>
          <a:stretch>
            <a:fillRect/>
          </a:stretch>
        </p:blipFill>
        <p:spPr>
          <a:xfrm>
            <a:off x="851296" y="1078904"/>
            <a:ext cx="22681235" cy="1184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creenshot 2025-01-04 at 5.36.37 AM.png" descr="Screenshot 2025-01-04 at 5.36.37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shot 2025-01-04 at 5.36.47 AM.png" descr="Screenshot 2025-01-04 at 5.36.47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shot 2025-01-04 at 5.37.14 AM.png" descr="Screenshot 2025-01-04 at 5.37.14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shot 2025-01-04 at 5.37.41 AM.png" descr="Screenshot 2025-01-04 at 5.37.41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shot 2025-01-04 at 5.38.15 AM.png" descr="Screenshot 2025-01-04 at 5.38.15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25-01-04 at 5.38.35 AM.png" descr="Screenshot 2025-01-04 at 5.38.35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creenshot 2025-01-04 at 5.39.07 AM.png" descr="Screenshot 2025-01-04 at 5.39.07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creenshot 2025-01-04 at 5.39.19 AM.png" descr="Screenshot 2025-01-04 at 5.39.19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shot 2025-01-04 at 5.39.34 AM.png" descr="Screenshot 2025-01-04 at 5.39.34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9833"/>
          <a:stretch>
            <a:fillRect/>
          </a:stretch>
        </p:blipFill>
        <p:spPr>
          <a:xfrm>
            <a:off x="851296" y="1078904"/>
            <a:ext cx="22681235" cy="1184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5-01-03 at 5.13.23 PM.png" descr="Screenshot 2025-01-03 at 5.13.23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33" t="0" r="1033" b="0"/>
          <a:stretch>
            <a:fillRect/>
          </a:stretch>
        </p:blipFill>
        <p:spPr>
          <a:xfrm>
            <a:off x="521692" y="293489"/>
            <a:ext cx="23340497" cy="1312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creenshot 2025-01-04 at 5.40.12 AM.png" descr="Screenshot 2025-01-04 at 5.40.12 AM.png"/>
          <p:cNvPicPr>
            <a:picLocks noChangeAspect="1"/>
          </p:cNvPicPr>
          <p:nvPr/>
        </p:nvPicPr>
        <p:blipFill>
          <a:blip r:embed="rId2">
            <a:extLst/>
          </a:blip>
          <a:srcRect l="0" t="9833" r="0" b="7535"/>
          <a:stretch>
            <a:fillRect/>
          </a:stretch>
        </p:blipFill>
        <p:spPr>
          <a:xfrm>
            <a:off x="851296" y="1078904"/>
            <a:ext cx="22681235" cy="12188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5-01-03 at 5.14.10 PM.png" descr="Screenshot 2025-01-03 at 5.14.10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5" t="0" r="35" b="1679"/>
          <a:stretch>
            <a:fillRect/>
          </a:stretch>
        </p:blipFill>
        <p:spPr>
          <a:xfrm>
            <a:off x="521692" y="293489"/>
            <a:ext cx="23340497" cy="12908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5-01-03 at 5.14.50 PM.png" descr="Screenshot 2025-01-03 at 5.14.50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6" t="0" r="66" b="1273"/>
          <a:stretch>
            <a:fillRect/>
          </a:stretch>
        </p:blipFill>
        <p:spPr>
          <a:xfrm>
            <a:off x="733623" y="412551"/>
            <a:ext cx="22916926" cy="12726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5-01-03 at 5.15.29 PM.png" descr="Screenshot 2025-01-03 at 5.15.29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06" t="0" r="906" b="0"/>
          <a:stretch>
            <a:fillRect/>
          </a:stretch>
        </p:blipFill>
        <p:spPr>
          <a:xfrm>
            <a:off x="586382" y="329803"/>
            <a:ext cx="23211301" cy="13056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shot 2025-01-04 at 5.23.20 AM.png" descr="Screenshot 2025-01-04 at 5.23.20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436" r="0" b="6753"/>
          <a:stretch>
            <a:fillRect/>
          </a:stretch>
        </p:blipFill>
        <p:spPr>
          <a:xfrm>
            <a:off x="491529" y="404614"/>
            <a:ext cx="23400780" cy="12906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shot 2025-01-04 at 5.23.43 AM.png" descr="Screenshot 2025-01-04 at 5.23.43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470" r="0" b="6753"/>
          <a:stretch>
            <a:fillRect/>
          </a:stretch>
        </p:blipFill>
        <p:spPr>
          <a:xfrm>
            <a:off x="753864" y="679500"/>
            <a:ext cx="22876151" cy="12612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4B6079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000000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